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1" r:id="rId6"/>
    <p:sldId id="263" r:id="rId7"/>
    <p:sldId id="260" r:id="rId8"/>
    <p:sldId id="262" r:id="rId9"/>
    <p:sldId id="264" r:id="rId10"/>
    <p:sldId id="265" r:id="rId11"/>
    <p:sldId id="266" r:id="rId12"/>
    <p:sldId id="267" r:id="rId13"/>
    <p:sldId id="271" r:id="rId14"/>
    <p:sldId id="272" r:id="rId15"/>
    <p:sldId id="274" r:id="rId16"/>
    <p:sldId id="275" r:id="rId17"/>
    <p:sldId id="277" r:id="rId18"/>
    <p:sldId id="286" r:id="rId19"/>
    <p:sldId id="287" r:id="rId20"/>
    <p:sldId id="291" r:id="rId21"/>
    <p:sldId id="288" r:id="rId22"/>
    <p:sldId id="276" r:id="rId23"/>
    <p:sldId id="273" r:id="rId24"/>
    <p:sldId id="292" r:id="rId25"/>
    <p:sldId id="283" r:id="rId26"/>
    <p:sldId id="284" r:id="rId27"/>
    <p:sldId id="285" r:id="rId28"/>
    <p:sldId id="282" r:id="rId29"/>
    <p:sldId id="268" r:id="rId30"/>
    <p:sldId id="290" r:id="rId31"/>
    <p:sldId id="289" r:id="rId32"/>
    <p:sldId id="298" r:id="rId33"/>
    <p:sldId id="279" r:id="rId34"/>
    <p:sldId id="280" r:id="rId35"/>
    <p:sldId id="278" r:id="rId36"/>
    <p:sldId id="281" r:id="rId37"/>
    <p:sldId id="269" r:id="rId38"/>
    <p:sldId id="293" r:id="rId39"/>
    <p:sldId id="294" r:id="rId40"/>
    <p:sldId id="299" r:id="rId41"/>
    <p:sldId id="300" r:id="rId42"/>
    <p:sldId id="301" r:id="rId43"/>
    <p:sldId id="302" r:id="rId44"/>
    <p:sldId id="303" r:id="rId45"/>
    <p:sldId id="295" r:id="rId46"/>
    <p:sldId id="296" r:id="rId47"/>
    <p:sldId id="270" r:id="rId48"/>
    <p:sldId id="297" r:id="rId49"/>
    <p:sldId id="304" r:id="rId50"/>
    <p:sldId id="305" r:id="rId5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2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A0D57-4DCD-A144-A50A-1CB482BD9D24}" type="datetimeFigureOut">
              <a:rPr lang="fr-FR" smtClean="0"/>
              <a:t>20/05/2025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F5BFA-E520-AF4C-AEEC-B640EACAF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80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Quand avez-vous félicitez vos citoyens pour la </a:t>
            </a:r>
            <a:r>
              <a:rPr lang="fr-FR" dirty="0" err="1"/>
              <a:t>derniere</a:t>
            </a:r>
            <a:r>
              <a:rPr lang="fr-FR" dirty="0"/>
              <a:t> fois? L’avez-vous déjà fait?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5BFA-E520-AF4C-AEEC-B640EACAFD1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049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Start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why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5BFA-E520-AF4C-AEEC-B640EACAFD1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42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gens vont vieillir chez vous</a:t>
            </a:r>
          </a:p>
          <a:p>
            <a:r>
              <a:rPr lang="fr-FR" dirty="0"/>
              <a:t>Le citoyen compare, pas à une autre ville, à ce qu’il connait en tant que service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5BFA-E520-AF4C-AEEC-B640EACAFD1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853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Dick Fosbury en 1968, gagnant des olympiques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5BFA-E520-AF4C-AEEC-B640EACAFD11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525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28 sondages en 1 an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5BFA-E520-AF4C-AEEC-B640EACAFD11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131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Alertes proactive, service, </a:t>
            </a:r>
            <a:r>
              <a:rPr lang="fr-FR" dirty="0" err="1"/>
              <a:t>ia</a:t>
            </a:r>
            <a:r>
              <a:rPr lang="fr-FR" dirty="0"/>
              <a:t> etc.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5BFA-E520-AF4C-AEEC-B640EACAFD11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628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0 à 100% en….? 25 ans / 63</a:t>
            </a:r>
            <a:r>
              <a:rPr lang="fr-FR" baseline="30000" dirty="0"/>
              <a:t>e</a:t>
            </a:r>
            <a:r>
              <a:rPr lang="fr-FR" dirty="0"/>
              <a:t> bonheur en 2018, 34 en 2024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5BFA-E520-AF4C-AEEC-B640EACAFD11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359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CA6AE-6FF3-EC6A-C241-7B22A1244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CC2BFC-D537-8086-96AC-406905351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B6F41B-1313-5BA0-58F0-6214992F1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237A-6448-C14D-BF05-92BA2179EA6B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A309AD-4B0A-F8AE-0F63-178CE9F75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43CC01-C867-BC1E-0196-E2A40C360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72AA-AD33-6847-B18F-AED52C7431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993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40E2D3-503A-5ADD-AACF-19AD9E24D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B89E32-1FA5-716F-D0E1-468EA1965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A257D2-A782-D789-CCCD-1C179427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237A-6448-C14D-BF05-92BA2179EA6B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E98C09-4119-A945-3C96-64FEF14B4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69F7BB-42F2-572C-7789-F6EF2F35E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72AA-AD33-6847-B18F-AED52C7431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25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1D85486-497B-7B25-5B45-206BAD103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D5D685D-C433-F5CF-A1A4-9E35630C2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F9C237-0F37-3916-AE72-85AC27E28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237A-6448-C14D-BF05-92BA2179EA6B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4FB776-E860-E7BC-5214-7F79E562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783F6A-9F1D-D1F3-2A1F-B67E7026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72AA-AD33-6847-B18F-AED52C7431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270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7201D3-C1B8-0FA6-1E8C-623396F75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2A2465-D31E-7766-687B-269CF7AEF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F28E49-9881-4DF4-EA8B-7AC1C8C41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237A-6448-C14D-BF05-92BA2179EA6B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978600-8997-C947-043A-3A1B99436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81D480-8FA3-FAC6-D2B4-01A095DED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72AA-AD33-6847-B18F-AED52C7431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105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C350E-1AF3-8A82-3804-E2A90E03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E199CE-1F15-5D61-8352-7142A1E28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DAF7C2-51AD-75E7-0293-B83BAFB28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237A-6448-C14D-BF05-92BA2179EA6B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91F941-CEE9-46F6-634D-41E170FC3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5E2A9A-A419-6C06-AF53-5F5C57F4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72AA-AD33-6847-B18F-AED52C7431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70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9BEB60-D863-D498-FD0C-D06B8A0D9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805751-18D3-A5D1-494B-BB5440191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C2D837-931E-BE76-374D-F305ED86B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432C71-A9D4-F3D1-1BF7-0AA7BCAA1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237A-6448-C14D-BF05-92BA2179EA6B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9C5311-D892-F390-B62E-1C1BF2DD7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11D502-1165-49EE-0BA4-CCFFD6F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72AA-AD33-6847-B18F-AED52C7431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9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DE4F8-86C7-DFCD-52A1-57000D347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4017F0-78B7-0D40-8DD1-C09A521FA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29FD2B-5CFB-8171-9492-29AAD0232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3DE708D-B9C8-B71A-F886-C301B942A6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9B709BE-D38C-4D5B-E2E7-2155F6EF35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4F7663-C178-774A-8245-7011F4259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237A-6448-C14D-BF05-92BA2179EA6B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7AE6525-4BC5-A1D7-5A0B-86635C456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D59905C-3BDE-8C01-96C0-A1DCE4948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72AA-AD33-6847-B18F-AED52C7431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786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578660-98C9-5FE9-8432-EFEDA191F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5EC2A-88A4-5AD5-88ED-6D02A8A93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237A-6448-C14D-BF05-92BA2179EA6B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9D41EB-8373-E36D-0253-4CF6983BF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E7448FD-36C1-4F29-CC2D-51307443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72AA-AD33-6847-B18F-AED52C7431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281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615FF10-77A6-3954-CB1B-4D8F6F3F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237A-6448-C14D-BF05-92BA2179EA6B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4739A1-7A0A-F538-A4F3-5DD6343C0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612446-15DD-7B44-0EDB-21ED5F0B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72AA-AD33-6847-B18F-AED52C7431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779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BCEDA2-890E-9FE3-FF32-4783219C9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B86A3F-B9EB-AB68-1F52-E4D683E08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172082-7B1C-72F3-2AC2-0AB62E9E9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C9D676-093E-363E-8FF3-D52C3ECCA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237A-6448-C14D-BF05-92BA2179EA6B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EF05C0-DC42-CDAA-EB76-756765E6B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A11BAD-29FC-7873-885F-81C4F8497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72AA-AD33-6847-B18F-AED52C7431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12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F84183-0575-3798-AADE-A6921A207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64C20A5-A311-AE37-2E07-BDCE60A91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312F53-9679-DA4B-8B21-2CD62487C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E0E803-4BBB-66ED-D96A-F8B9683A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237A-6448-C14D-BF05-92BA2179EA6B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7B92EA-3163-BD73-9676-D7E1BA613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223F22-5AF6-0F21-5BA5-C622C1DF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72AA-AD33-6847-B18F-AED52C7431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70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823F669-ABD7-C002-CC19-720F8FF05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4CB20A-A27A-776C-E796-69E2F0C9F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34BB7B-5FBB-0B25-0636-BBF6EB5B6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F0237A-6448-C14D-BF05-92BA2179EA6B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6850AD-D23A-47D5-C7DB-F8F7B9C66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1F9F72-4F7F-8FD6-9251-C1E9705AD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7472AA-AD33-6847-B18F-AED52C7431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8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00DBAE0-210F-7A7F-B4D1-2FCDC77E6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234"/>
            <a:ext cx="12197757" cy="685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14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FBF5F-D824-EAC9-DD84-82BCD7AE8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367D473-D9D0-4E86-270C-32A628D3D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32792" cy="6858000"/>
          </a:xfrm>
        </p:spPr>
      </p:pic>
    </p:spTree>
    <p:extLst>
      <p:ext uri="{BB962C8B-B14F-4D97-AF65-F5344CB8AC3E}">
        <p14:creationId xmlns:p14="http://schemas.microsoft.com/office/powerpoint/2010/main" val="2346850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FADEFE-308A-3C16-BE37-A5FF03D0B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E30C93D-6B0D-5D3A-3ABF-E9D46C1B8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9326" cy="6858000"/>
          </a:xfrm>
        </p:spPr>
      </p:pic>
    </p:spTree>
    <p:extLst>
      <p:ext uri="{BB962C8B-B14F-4D97-AF65-F5344CB8AC3E}">
        <p14:creationId xmlns:p14="http://schemas.microsoft.com/office/powerpoint/2010/main" val="2743724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83AC87-C5AF-74F3-6ED5-31211166F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86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98E0B0-1117-5221-E95B-05CBE2614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3962D29-8F8D-C36C-060A-8121CE856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32792" cy="6858000"/>
          </a:xfrm>
        </p:spPr>
      </p:pic>
    </p:spTree>
    <p:extLst>
      <p:ext uri="{BB962C8B-B14F-4D97-AF65-F5344CB8AC3E}">
        <p14:creationId xmlns:p14="http://schemas.microsoft.com/office/powerpoint/2010/main" val="982763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838A346-F56F-470A-718A-01F744BE9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16"/>
            <a:ext cx="12199329" cy="685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3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5BB0C1B-DF5C-5BAB-FABE-E62EB1439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98"/>
            <a:ext cx="12198585" cy="685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65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300A602-1B8E-D18F-DCB0-29EB47F5E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6"/>
            <a:ext cx="12213298" cy="68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46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658D91-BC62-06B7-EBEF-50253663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BB6F4B3-31DF-0704-1003-0FB381E4F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13915" cy="6858000"/>
          </a:xfrm>
        </p:spPr>
      </p:pic>
    </p:spTree>
    <p:extLst>
      <p:ext uri="{BB962C8B-B14F-4D97-AF65-F5344CB8AC3E}">
        <p14:creationId xmlns:p14="http://schemas.microsoft.com/office/powerpoint/2010/main" val="3441009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39404-EFB2-2EFC-18D0-75B9C1A0F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6D74DA4-0EBA-6D5B-7BED-65AB0CCD1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57923" y="0"/>
            <a:ext cx="13035435" cy="6858000"/>
          </a:xfrm>
        </p:spPr>
      </p:pic>
    </p:spTree>
    <p:extLst>
      <p:ext uri="{BB962C8B-B14F-4D97-AF65-F5344CB8AC3E}">
        <p14:creationId xmlns:p14="http://schemas.microsoft.com/office/powerpoint/2010/main" val="1667012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F5A8CBA-E329-A66B-894C-E81CE4FB1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8"/>
            <a:ext cx="12194882" cy="685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44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F4AD52C0-CE23-02DE-5AF5-D6289760F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132"/>
            <a:ext cx="12238378" cy="6861132"/>
          </a:xfrm>
        </p:spPr>
      </p:pic>
    </p:spTree>
    <p:extLst>
      <p:ext uri="{BB962C8B-B14F-4D97-AF65-F5344CB8AC3E}">
        <p14:creationId xmlns:p14="http://schemas.microsoft.com/office/powerpoint/2010/main" val="2828426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987CFC2-EA2E-C52F-A60B-477863E09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8"/>
            <a:ext cx="12195184" cy="685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27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D41B235-AD34-F090-6297-1991B3DD0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366"/>
            <a:ext cx="12201555" cy="685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25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8AB13C-1836-22FF-D28A-EFEAA3451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4"/>
            <a:ext cx="12210752" cy="684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18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4F035C-A28D-F340-FF04-11F14A1DB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E9AD5DE-AE2F-DC3D-4673-8823BBB10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32792" cy="6858000"/>
          </a:xfrm>
        </p:spPr>
      </p:pic>
    </p:spTree>
    <p:extLst>
      <p:ext uri="{BB962C8B-B14F-4D97-AF65-F5344CB8AC3E}">
        <p14:creationId xmlns:p14="http://schemas.microsoft.com/office/powerpoint/2010/main" val="1787024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1E9500A-DD8E-3A4F-583F-D453B3DC8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0"/>
            <a:ext cx="12208422" cy="68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59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A7CB404-41C3-CD9D-ACEB-800D503EB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31"/>
            <a:ext cx="12205064" cy="68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14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DA2B39C-65D3-CBA2-A763-44A97FE72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0"/>
            <a:ext cx="12208422" cy="68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23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AF4C70A-44E6-C261-F361-118688E3E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2193120" cy="68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9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1FB79AF-2309-FA53-C3D6-285A3BEA5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9"/>
            <a:ext cx="12199084" cy="685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55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BB95F64-D6F3-171F-8025-21A53BA7F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9"/>
            <a:ext cx="12206988" cy="684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24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ACEDDDD-3381-92BE-EC03-A8CE768D9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11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7759B-CB33-9E09-79DC-AF6438AF8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64E732C-DA47-4216-9E5F-1B58D28B0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204" cy="6858000"/>
          </a:xfrm>
        </p:spPr>
      </p:pic>
    </p:spTree>
    <p:extLst>
      <p:ext uri="{BB962C8B-B14F-4D97-AF65-F5344CB8AC3E}">
        <p14:creationId xmlns:p14="http://schemas.microsoft.com/office/powerpoint/2010/main" val="3491533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D34DE3-7799-AFE9-2B00-F45BE6ED7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9501E86-A7FE-4654-D865-725850162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60282" cy="6858000"/>
          </a:xfrm>
        </p:spPr>
      </p:pic>
    </p:spTree>
    <p:extLst>
      <p:ext uri="{BB962C8B-B14F-4D97-AF65-F5344CB8AC3E}">
        <p14:creationId xmlns:p14="http://schemas.microsoft.com/office/powerpoint/2010/main" val="2179240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CBE4974-5595-BC82-F408-0620233E7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8"/>
            <a:ext cx="12205182" cy="685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60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91D1987-4FBA-2BC9-6D4D-644FFEEBB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155"/>
            <a:ext cx="12213687" cy="684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49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A4205F4-B2D6-43E2-158F-A9A9741BB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2192000" cy="685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67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1BEE42-403E-254B-30B9-656A1908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AD6185E-3A6E-2FC3-A55E-A027F3E8E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0634133"/>
          </a:xfrm>
        </p:spPr>
      </p:pic>
    </p:spTree>
    <p:extLst>
      <p:ext uri="{BB962C8B-B14F-4D97-AF65-F5344CB8AC3E}">
        <p14:creationId xmlns:p14="http://schemas.microsoft.com/office/powerpoint/2010/main" val="3483353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A5A364-2069-38D5-0570-6806EB052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9"/>
            <a:ext cx="12199084" cy="685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21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760D9A0-3C42-67F8-2A1D-657689032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66"/>
            <a:ext cx="12201555" cy="685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33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087F49-2B28-7D9E-91C5-A0CB630CC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6EA35C6-31AA-F4EF-0506-665EA46D3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604" y="-11152"/>
            <a:ext cx="12292374" cy="6936059"/>
          </a:xfrm>
        </p:spPr>
      </p:pic>
    </p:spTree>
    <p:extLst>
      <p:ext uri="{BB962C8B-B14F-4D97-AF65-F5344CB8AC3E}">
        <p14:creationId xmlns:p14="http://schemas.microsoft.com/office/powerpoint/2010/main" val="996232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F41360-8B2F-FE63-8731-124710FE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184767D-9B26-5BA7-C1C4-F6DFEF7F4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67419"/>
          </a:xfrm>
        </p:spPr>
      </p:pic>
    </p:spTree>
    <p:extLst>
      <p:ext uri="{BB962C8B-B14F-4D97-AF65-F5344CB8AC3E}">
        <p14:creationId xmlns:p14="http://schemas.microsoft.com/office/powerpoint/2010/main" val="2818514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561C249-A5C8-9FEF-4CB8-02E245ED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1667"/>
            <a:ext cx="12192000" cy="887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32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39EFAA-4603-387C-2DA2-3E85BADD0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FA5BC4A-8D77-47F1-BC7A-F0FF5EF2A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26776" cy="6858000"/>
          </a:xfrm>
        </p:spPr>
      </p:pic>
    </p:spTree>
    <p:extLst>
      <p:ext uri="{BB962C8B-B14F-4D97-AF65-F5344CB8AC3E}">
        <p14:creationId xmlns:p14="http://schemas.microsoft.com/office/powerpoint/2010/main" val="2362746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42085-5A7F-CDD1-3A70-A60DC7F2C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B550B770-E00A-81F8-F24E-9A5238662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16134" cy="6858000"/>
          </a:xfrm>
        </p:spPr>
      </p:pic>
    </p:spTree>
    <p:extLst>
      <p:ext uri="{BB962C8B-B14F-4D97-AF65-F5344CB8AC3E}">
        <p14:creationId xmlns:p14="http://schemas.microsoft.com/office/powerpoint/2010/main" val="846041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831F48-4303-E0AD-3441-6282D0D52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74B0F97-D26A-D99D-39EF-1F5A08D09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24229" cy="6858000"/>
          </a:xfrm>
        </p:spPr>
      </p:pic>
    </p:spTree>
    <p:extLst>
      <p:ext uri="{BB962C8B-B14F-4D97-AF65-F5344CB8AC3E}">
        <p14:creationId xmlns:p14="http://schemas.microsoft.com/office/powerpoint/2010/main" val="1536204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16C0D1-A805-69DB-F21C-19D120EAE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8E3FFCC-ACD6-A581-11FA-C019115D7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05791" cy="6858000"/>
          </a:xfrm>
        </p:spPr>
      </p:pic>
    </p:spTree>
    <p:extLst>
      <p:ext uri="{BB962C8B-B14F-4D97-AF65-F5344CB8AC3E}">
        <p14:creationId xmlns:p14="http://schemas.microsoft.com/office/powerpoint/2010/main" val="97500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57ED62-F6CE-E5DF-E61F-A8A07926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AED031C-82E7-E6AB-D85E-BF58D3096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224231" cy="6858001"/>
          </a:xfrm>
        </p:spPr>
      </p:pic>
    </p:spTree>
    <p:extLst>
      <p:ext uri="{BB962C8B-B14F-4D97-AF65-F5344CB8AC3E}">
        <p14:creationId xmlns:p14="http://schemas.microsoft.com/office/powerpoint/2010/main" val="2145709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FD5613-9386-A8FF-4C13-0A4C1AAF2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E037F83-F3EF-1840-C902-A51E10A8C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24229" cy="6858000"/>
          </a:xfrm>
        </p:spPr>
      </p:pic>
    </p:spTree>
    <p:extLst>
      <p:ext uri="{BB962C8B-B14F-4D97-AF65-F5344CB8AC3E}">
        <p14:creationId xmlns:p14="http://schemas.microsoft.com/office/powerpoint/2010/main" val="3305248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61EC6B-8BE9-1EFA-28F0-552762669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A48200E-4399-C1C1-790D-E76C0D274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24229" cy="6858000"/>
          </a:xfrm>
        </p:spPr>
      </p:pic>
    </p:spTree>
    <p:extLst>
      <p:ext uri="{BB962C8B-B14F-4D97-AF65-F5344CB8AC3E}">
        <p14:creationId xmlns:p14="http://schemas.microsoft.com/office/powerpoint/2010/main" val="1703950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AB9FF3-15D3-A39C-2611-125F6B808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37EDAC-957D-E291-A4A8-2842FD578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97662A0F-4A8B-CB11-4A23-AD90B6EA8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3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90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81BC0C-32F0-6F7A-89DF-E69611FA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351B8BF-E76F-91A1-41C9-D8A956691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50880" cy="6858000"/>
          </a:xfrm>
        </p:spPr>
      </p:pic>
    </p:spTree>
    <p:extLst>
      <p:ext uri="{BB962C8B-B14F-4D97-AF65-F5344CB8AC3E}">
        <p14:creationId xmlns:p14="http://schemas.microsoft.com/office/powerpoint/2010/main" val="709952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138E6F9-6ECF-D21F-8464-6FE51BD33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672712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89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707923-DE24-056D-5837-F9B675D7A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6"/>
            <a:ext cx="12192000" cy="684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611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3BDB85-7EFC-A089-F12A-5BB0B3E37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C1ED81E-70B0-568E-8967-CCA58A14B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0252"/>
          </a:xfrm>
        </p:spPr>
      </p:pic>
    </p:spTree>
    <p:extLst>
      <p:ext uri="{BB962C8B-B14F-4D97-AF65-F5344CB8AC3E}">
        <p14:creationId xmlns:p14="http://schemas.microsoft.com/office/powerpoint/2010/main" val="4190994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430F8CD-7BE1-BEE9-66B0-62B7EEF4E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714"/>
            <a:ext cx="12211109" cy="684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26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A09A891-4602-A7B7-2990-EDA7A9522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686"/>
            <a:ext cx="12202129" cy="68523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9A88FD9-D5AA-0382-174B-A889C775AAC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422193" y="1014608"/>
            <a:ext cx="4494234" cy="449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49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3D0D330-969D-D74A-7A10-BAE43F459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622" y="-2053283"/>
            <a:ext cx="12789243" cy="127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49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D27ED55-CEB8-C055-63A4-36B892178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2449"/>
          </a:xfrm>
        </p:spPr>
      </p:pic>
    </p:spTree>
    <p:extLst>
      <p:ext uri="{BB962C8B-B14F-4D97-AF65-F5344CB8AC3E}">
        <p14:creationId xmlns:p14="http://schemas.microsoft.com/office/powerpoint/2010/main" val="15276059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14375</TotalTime>
  <Words>87</Words>
  <Application>Microsoft Macintosh PowerPoint</Application>
  <PresentationFormat>Grand écran</PresentationFormat>
  <Paragraphs>15</Paragraphs>
  <Slides>50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5" baseType="lpstr">
      <vt:lpstr>Aptos</vt:lpstr>
      <vt:lpstr>Aptos Display</vt:lpstr>
      <vt:lpstr>Arial</vt:lpstr>
      <vt:lpstr>Google Sans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nicolas dompierre</dc:creator>
  <cp:lastModifiedBy>nicolas dompierre</cp:lastModifiedBy>
  <cp:revision>6</cp:revision>
  <dcterms:created xsi:type="dcterms:W3CDTF">2025-05-12T19:20:38Z</dcterms:created>
  <dcterms:modified xsi:type="dcterms:W3CDTF">2025-05-22T18:56:31Z</dcterms:modified>
</cp:coreProperties>
</file>